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89" r:id="rId5"/>
    <p:sldId id="290" r:id="rId6"/>
    <p:sldId id="263" r:id="rId7"/>
    <p:sldId id="266" r:id="rId8"/>
    <p:sldId id="270" r:id="rId9"/>
    <p:sldId id="271" r:id="rId10"/>
    <p:sldId id="291" r:id="rId11"/>
    <p:sldId id="275" r:id="rId12"/>
    <p:sldId id="276" r:id="rId13"/>
    <p:sldId id="278" r:id="rId14"/>
    <p:sldId id="279" r:id="rId15"/>
    <p:sldId id="288" r:id="rId16"/>
    <p:sldId id="280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89"/>
            <p14:sldId id="290"/>
            <p14:sldId id="263"/>
            <p14:sldId id="266"/>
            <p14:sldId id="270"/>
            <p14:sldId id="271"/>
            <p14:sldId id="291"/>
            <p14:sldId id="275"/>
            <p14:sldId id="276"/>
            <p14:sldId id="278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5C5B70"/>
    <a:srgbClr val="CF2942"/>
    <a:srgbClr val="E63946"/>
    <a:srgbClr val="EDF2F4"/>
    <a:srgbClr val="C6E3EF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D4A8-A287-4F49-97DE-AF99D7E333DB}" v="333" dt="2024-06-12T19:32:18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>
        <p:scale>
          <a:sx n="33" d="100"/>
          <a:sy n="33" d="100"/>
        </p:scale>
        <p:origin x="2698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addSld modSld modSection">
      <pc:chgData name="VAGNER JOSÉ DI BENEDETTO VILLELA DE ANDRADE ." userId="39095851-9987-426c-992c-64b07dc30090" providerId="ADAL" clId="{50417D93-40DC-49B1-9F83-16F813091245}" dt="2024-05-08T23:26:45.753" v="295" actId="1076"/>
      <pc:docMkLst>
        <pc:docMk/>
      </pc:docMkLst>
      <pc:sldChg chg="addSp modSp add mod modAnim">
        <pc:chgData name="VAGNER JOSÉ DI BENEDETTO VILLELA DE ANDRADE ." userId="39095851-9987-426c-992c-64b07dc30090" providerId="ADAL" clId="{50417D93-40DC-49B1-9F83-16F813091245}" dt="2024-05-08T23:26:45.753" v="295" actId="1076"/>
        <pc:sldMkLst>
          <pc:docMk/>
          <pc:sldMk cId="2837470680" sldId="288"/>
        </pc:sldMkLst>
        <pc:spChg chg="mod ord">
          <ac:chgData name="VAGNER JOSÉ DI BENEDETTO VILLELA DE ANDRADE ." userId="39095851-9987-426c-992c-64b07dc30090" providerId="ADAL" clId="{50417D93-40DC-49B1-9F83-16F813091245}" dt="2024-05-08T23:24:21.041" v="38" actId="14100"/>
          <ac:spMkLst>
            <pc:docMk/>
            <pc:sldMk cId="2837470680" sldId="288"/>
            <ac:spMk id="2" creationId="{6E73C384-412E-C240-10DE-97DB56BCCF1C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5:59.576" v="237" actId="20577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5:20.314" v="164" actId="20577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4:58.712" v="121" actId="14100"/>
          <ac:spMkLst>
            <pc:docMk/>
            <pc:sldMk cId="2837470680" sldId="288"/>
            <ac:spMk id="6" creationId="{DD93B890-E1C1-8C9D-604D-FB07781D0002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6:45.753" v="295" actId="1076"/>
          <ac:spMkLst>
            <pc:docMk/>
            <pc:sldMk cId="2837470680" sldId="288"/>
            <ac:spMk id="7" creationId="{1E547749-77A2-6F5E-B9B6-73A550D7F3D9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3:19.458" v="2" actId="1076"/>
          <ac:spMkLst>
            <pc:docMk/>
            <pc:sldMk cId="2837470680" sldId="288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2792D4A8-A287-4F49-97DE-AF99D7E333DB}"/>
    <pc:docChg chg="undo redo custSel addSld delSld modSld modSection">
      <pc:chgData name="Ketelyn Medina" userId="4342a56e1256850b" providerId="LiveId" clId="{2792D4A8-A287-4F49-97DE-AF99D7E333DB}" dt="2024-06-12T19:32:18.271" v="1223" actId="478"/>
      <pc:docMkLst>
        <pc:docMk/>
      </pc:docMkLst>
      <pc:sldChg chg="modSp mod">
        <pc:chgData name="Ketelyn Medina" userId="4342a56e1256850b" providerId="LiveId" clId="{2792D4A8-A287-4F49-97DE-AF99D7E333DB}" dt="2024-06-11T12:34:49.690" v="770" actId="207"/>
        <pc:sldMkLst>
          <pc:docMk/>
          <pc:sldMk cId="3861507405" sldId="258"/>
        </pc:sldMkLst>
        <pc:spChg chg="mod">
          <ac:chgData name="Ketelyn Medina" userId="4342a56e1256850b" providerId="LiveId" clId="{2792D4A8-A287-4F49-97DE-AF99D7E333DB}" dt="2024-06-11T12:34:49.690" v="770" actId="207"/>
          <ac:spMkLst>
            <pc:docMk/>
            <pc:sldMk cId="3861507405" sldId="258"/>
            <ac:spMk id="4" creationId="{58F8000D-B1D7-239F-E17C-0742A702F959}"/>
          </ac:spMkLst>
        </pc:spChg>
        <pc:spChg chg="mod">
          <ac:chgData name="Ketelyn Medina" userId="4342a56e1256850b" providerId="LiveId" clId="{2792D4A8-A287-4F49-97DE-AF99D7E333DB}" dt="2024-06-11T00:08:34.482" v="647" actId="207"/>
          <ac:spMkLst>
            <pc:docMk/>
            <pc:sldMk cId="3861507405" sldId="258"/>
            <ac:spMk id="5" creationId="{B8FB48D5-1796-DFD4-0165-6AC0F09874EF}"/>
          </ac:spMkLst>
        </pc:spChg>
        <pc:spChg chg="mod">
          <ac:chgData name="Ketelyn Medina" userId="4342a56e1256850b" providerId="LiveId" clId="{2792D4A8-A287-4F49-97DE-AF99D7E333DB}" dt="2024-06-11T00:08:13.023" v="646" actId="207"/>
          <ac:spMkLst>
            <pc:docMk/>
            <pc:sldMk cId="3861507405" sldId="258"/>
            <ac:spMk id="6" creationId="{BE6CC7C1-64F6-2C22-1D1B-6E38255E38A3}"/>
          </ac:spMkLst>
        </pc:spChg>
      </pc:sldChg>
      <pc:sldChg chg="modSp mod">
        <pc:chgData name="Ketelyn Medina" userId="4342a56e1256850b" providerId="LiveId" clId="{2792D4A8-A287-4F49-97DE-AF99D7E333DB}" dt="2024-06-11T12:36:46.994" v="778" actId="207"/>
        <pc:sldMkLst>
          <pc:docMk/>
          <pc:sldMk cId="849218039" sldId="259"/>
        </pc:sldMkLst>
        <pc:spChg chg="mod">
          <ac:chgData name="Ketelyn Medina" userId="4342a56e1256850b" providerId="LiveId" clId="{2792D4A8-A287-4F49-97DE-AF99D7E333DB}" dt="2024-06-11T00:09:27.406" v="651" actId="207"/>
          <ac:spMkLst>
            <pc:docMk/>
            <pc:sldMk cId="849218039" sldId="259"/>
            <ac:spMk id="3" creationId="{0715533D-8C5D-AA0D-038A-9A8CE75E0984}"/>
          </ac:spMkLst>
        </pc:spChg>
        <pc:spChg chg="mod">
          <ac:chgData name="Ketelyn Medina" userId="4342a56e1256850b" providerId="LiveId" clId="{2792D4A8-A287-4F49-97DE-AF99D7E333DB}" dt="2024-06-11T12:36:46.994" v="778" actId="207"/>
          <ac:spMkLst>
            <pc:docMk/>
            <pc:sldMk cId="849218039" sldId="259"/>
            <ac:spMk id="4" creationId="{58F8000D-B1D7-239F-E17C-0742A702F959}"/>
          </ac:spMkLst>
        </pc:spChg>
      </pc:sldChg>
      <pc:sldChg chg="modSp mod">
        <pc:chgData name="Ketelyn Medina" userId="4342a56e1256850b" providerId="LiveId" clId="{2792D4A8-A287-4F49-97DE-AF99D7E333DB}" dt="2024-06-10T23:58:01.454" v="631" actId="1037"/>
        <pc:sldMkLst>
          <pc:docMk/>
          <pc:sldMk cId="794604691" sldId="261"/>
        </pc:sldMkLst>
        <pc:spChg chg="mod">
          <ac:chgData name="Ketelyn Medina" userId="4342a56e1256850b" providerId="LiveId" clId="{2792D4A8-A287-4F49-97DE-AF99D7E333DB}" dt="2024-06-10T23:56:31.498" v="611" actId="207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3:57:45.305" v="614" actId="12"/>
          <ac:spMkLst>
            <pc:docMk/>
            <pc:sldMk cId="794604691" sldId="261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3:58:01.454" v="631" actId="1037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3:56:49.280" v="612" actId="207"/>
          <ac:spMkLst>
            <pc:docMk/>
            <pc:sldMk cId="794604691" sldId="261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8" creationId="{44B19C0B-EA94-0942-E9BD-08F9C67C974B}"/>
          </ac:spMkLst>
        </pc:spChg>
      </pc:sldChg>
      <pc:sldChg chg="modSp del mod">
        <pc:chgData name="Ketelyn Medina" userId="4342a56e1256850b" providerId="LiveId" clId="{2792D4A8-A287-4F49-97DE-AF99D7E333DB}" dt="2024-06-11T13:08:34.180" v="891" actId="2696"/>
        <pc:sldMkLst>
          <pc:docMk/>
          <pc:sldMk cId="3892922605" sldId="262"/>
        </pc:sldMkLst>
        <pc:grpChg chg="mod">
          <ac:chgData name="Ketelyn Medina" userId="4342a56e1256850b" providerId="LiveId" clId="{2792D4A8-A287-4F49-97DE-AF99D7E333DB}" dt="2024-06-11T00:20:54.980" v="662" actId="1036"/>
          <ac:grpSpMkLst>
            <pc:docMk/>
            <pc:sldMk cId="3892922605" sldId="262"/>
            <ac:grpSpMk id="19" creationId="{916B1B10-E95F-90B1-3083-3783D5268B07}"/>
          </ac:grpSpMkLst>
        </pc:grpChg>
      </pc:sldChg>
      <pc:sldChg chg="setBg">
        <pc:chgData name="Ketelyn Medina" userId="4342a56e1256850b" providerId="LiveId" clId="{2792D4A8-A287-4F49-97DE-AF99D7E333DB}" dt="2024-06-11T00:04:13.274" v="632"/>
        <pc:sldMkLst>
          <pc:docMk/>
          <pc:sldMk cId="483305557" sldId="263"/>
        </pc:sldMkLst>
      </pc:sldChg>
      <pc:sldChg chg="setBg">
        <pc:chgData name="Ketelyn Medina" userId="4342a56e1256850b" providerId="LiveId" clId="{2792D4A8-A287-4F49-97DE-AF99D7E333DB}" dt="2024-06-11T00:04:44.716" v="634"/>
        <pc:sldMkLst>
          <pc:docMk/>
          <pc:sldMk cId="2523620922" sldId="266"/>
        </pc:sldMkLst>
      </pc:sldChg>
      <pc:sldChg chg="addSp delSp modSp mod setBg delAnim modAnim">
        <pc:chgData name="Ketelyn Medina" userId="4342a56e1256850b" providerId="LiveId" clId="{2792D4A8-A287-4F49-97DE-AF99D7E333DB}" dt="2024-06-12T19:29:38.494" v="1198"/>
        <pc:sldMkLst>
          <pc:docMk/>
          <pc:sldMk cId="2509374342" sldId="270"/>
        </pc:sldMkLst>
        <pc:spChg chg="del mod">
          <ac:chgData name="Ketelyn Medina" userId="4342a56e1256850b" providerId="LiveId" clId="{2792D4A8-A287-4F49-97DE-AF99D7E333DB}" dt="2024-06-12T18:12:01.014" v="1034" actId="478"/>
          <ac:spMkLst>
            <pc:docMk/>
            <pc:sldMk cId="2509374342" sldId="270"/>
            <ac:spMk id="19" creationId="{FB1A30E1-3C5A-573E-5D5A-FF9CAF4F0EEC}"/>
          </ac:spMkLst>
        </pc:spChg>
        <pc:spChg chg="del">
          <ac:chgData name="Ketelyn Medina" userId="4342a56e1256850b" providerId="LiveId" clId="{2792D4A8-A287-4F49-97DE-AF99D7E333DB}" dt="2024-06-11T00:23:54.653" v="670" actId="478"/>
          <ac:spMkLst>
            <pc:docMk/>
            <pc:sldMk cId="2509374342" sldId="270"/>
            <ac:spMk id="21" creationId="{58ACCBF5-A481-35BC-4EC5-C1F303685AB5}"/>
          </ac:spMkLst>
        </pc:spChg>
        <pc:spChg chg="del">
          <ac:chgData name="Ketelyn Medina" userId="4342a56e1256850b" providerId="LiveId" clId="{2792D4A8-A287-4F49-97DE-AF99D7E333DB}" dt="2024-06-11T00:23:56.376" v="671" actId="478"/>
          <ac:spMkLst>
            <pc:docMk/>
            <pc:sldMk cId="2509374342" sldId="270"/>
            <ac:spMk id="23" creationId="{D10B4AE9-DE8C-35D3-184A-33C9FED249C7}"/>
          </ac:spMkLst>
        </pc:spChg>
        <pc:spChg chg="del mod">
          <ac:chgData name="Ketelyn Medina" userId="4342a56e1256850b" providerId="LiveId" clId="{2792D4A8-A287-4F49-97DE-AF99D7E333DB}" dt="2024-06-11T00:23:57.863" v="672" actId="478"/>
          <ac:spMkLst>
            <pc:docMk/>
            <pc:sldMk cId="2509374342" sldId="270"/>
            <ac:spMk id="25" creationId="{06045EB2-5652-82C8-AA86-064ADE3EF657}"/>
          </ac:spMkLst>
        </pc:spChg>
        <pc:spChg chg="del">
          <ac:chgData name="Ketelyn Medina" userId="4342a56e1256850b" providerId="LiveId" clId="{2792D4A8-A287-4F49-97DE-AF99D7E333DB}" dt="2024-06-11T00:23:47.600" v="663" actId="478"/>
          <ac:spMkLst>
            <pc:docMk/>
            <pc:sldMk cId="2509374342" sldId="270"/>
            <ac:spMk id="27" creationId="{3AEE6111-7CB8-C4B2-67E7-15DA62A8CD63}"/>
          </ac:spMkLst>
        </pc:spChg>
        <pc:picChg chg="mod">
          <ac:chgData name="Ketelyn Medina" userId="4342a56e1256850b" providerId="LiveId" clId="{2792D4A8-A287-4F49-97DE-AF99D7E333DB}" dt="2024-06-12T19:13:11.305" v="1185" actId="1036"/>
          <ac:picMkLst>
            <pc:docMk/>
            <pc:sldMk cId="2509374342" sldId="270"/>
            <ac:picMk id="18" creationId="{3563F913-7598-D826-7DB1-2A991E86AEAF}"/>
          </ac:picMkLst>
        </pc:picChg>
        <pc:picChg chg="del">
          <ac:chgData name="Ketelyn Medina" userId="4342a56e1256850b" providerId="LiveId" clId="{2792D4A8-A287-4F49-97DE-AF99D7E333DB}" dt="2024-06-11T00:23:52.400" v="668" actId="478"/>
          <ac:picMkLst>
            <pc:docMk/>
            <pc:sldMk cId="2509374342" sldId="270"/>
            <ac:picMk id="20" creationId="{490DC08E-2C0B-8E8E-3C02-FE70034EABBC}"/>
          </ac:picMkLst>
        </pc:picChg>
        <pc:picChg chg="del mod">
          <ac:chgData name="Ketelyn Medina" userId="4342a56e1256850b" providerId="LiveId" clId="{2792D4A8-A287-4F49-97DE-AF99D7E333DB}" dt="2024-06-11T00:23:51.292" v="667" actId="478"/>
          <ac:picMkLst>
            <pc:docMk/>
            <pc:sldMk cId="2509374342" sldId="270"/>
            <ac:picMk id="22" creationId="{6A78E242-473D-F8B7-61FF-160E7A8E2F06}"/>
          </ac:picMkLst>
        </pc:picChg>
        <pc:picChg chg="del">
          <ac:chgData name="Ketelyn Medina" userId="4342a56e1256850b" providerId="LiveId" clId="{2792D4A8-A287-4F49-97DE-AF99D7E333DB}" dt="2024-06-11T00:23:53.438" v="669" actId="478"/>
          <ac:picMkLst>
            <pc:docMk/>
            <pc:sldMk cId="2509374342" sldId="270"/>
            <ac:picMk id="24" creationId="{2554D1B0-1CFE-6C15-7625-E86D0343D1DB}"/>
          </ac:picMkLst>
        </pc:picChg>
        <pc:picChg chg="del">
          <ac:chgData name="Ketelyn Medina" userId="4342a56e1256850b" providerId="LiveId" clId="{2792D4A8-A287-4F49-97DE-AF99D7E333DB}" dt="2024-06-11T00:23:50.307" v="665" actId="478"/>
          <ac:picMkLst>
            <pc:docMk/>
            <pc:sldMk cId="2509374342" sldId="270"/>
            <ac:picMk id="26" creationId="{690AF0FD-A10B-A21C-29B8-D7C841785BE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0" creationId="{9324C554-A230-402F-EF13-9CEA83BA0B14}"/>
          </ac:picMkLst>
        </pc:picChg>
        <pc:picChg chg="add del">
          <ac:chgData name="Ketelyn Medina" userId="4342a56e1256850b" providerId="LiveId" clId="{2792D4A8-A287-4F49-97DE-AF99D7E333DB}" dt="2024-06-12T18:10:56.944" v="1024" actId="478"/>
          <ac:picMkLst>
            <pc:docMk/>
            <pc:sldMk cId="2509374342" sldId="270"/>
            <ac:picMk id="2052" creationId="{DCF44EDD-4B83-7F76-CC45-0B2F47F85736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4" creationId="{AD474E16-3F62-BEA8-0B4B-F9DC21ABE78C}"/>
          </ac:picMkLst>
        </pc:picChg>
        <pc:picChg chg="add del">
          <ac:chgData name="Ketelyn Medina" userId="4342a56e1256850b" providerId="LiveId" clId="{2792D4A8-A287-4F49-97DE-AF99D7E333DB}" dt="2024-06-12T19:11:43.515" v="1131" actId="478"/>
          <ac:picMkLst>
            <pc:docMk/>
            <pc:sldMk cId="2509374342" sldId="270"/>
            <ac:picMk id="2056" creationId="{0ED1575F-54A1-B79C-E9FB-DB7DA27F385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8" creationId="{10CC30F3-9EDF-3A6E-412C-7A38945211B5}"/>
          </ac:picMkLst>
        </pc:picChg>
      </pc:sldChg>
      <pc:sldChg chg="addSp delSp modSp mod setBg">
        <pc:chgData name="Ketelyn Medina" userId="4342a56e1256850b" providerId="LiveId" clId="{2792D4A8-A287-4F49-97DE-AF99D7E333DB}" dt="2024-06-12T18:47:18.525" v="1123" actId="1076"/>
        <pc:sldMkLst>
          <pc:docMk/>
          <pc:sldMk cId="4220190681" sldId="271"/>
        </pc:sldMkLst>
        <pc:spChg chg="mod">
          <ac:chgData name="Ketelyn Medina" userId="4342a56e1256850b" providerId="LiveId" clId="{2792D4A8-A287-4F49-97DE-AF99D7E333DB}" dt="2024-06-11T00:12:25.608" v="660" actId="207"/>
          <ac:spMkLst>
            <pc:docMk/>
            <pc:sldMk cId="4220190681" sldId="271"/>
            <ac:spMk id="10" creationId="{D54E57F3-B9A4-6DE6-7445-479A854293A0}"/>
          </ac:spMkLst>
        </pc:spChg>
        <pc:picChg chg="del">
          <ac:chgData name="Ketelyn Medina" userId="4342a56e1256850b" providerId="LiveId" clId="{2792D4A8-A287-4F49-97DE-AF99D7E333DB}" dt="2024-06-10T23:45:52.038" v="598" actId="478"/>
          <ac:picMkLst>
            <pc:docMk/>
            <pc:sldMk cId="4220190681" sldId="271"/>
            <ac:picMk id="3" creationId="{BB1A47EE-E9A0-C299-141C-A63E9EB064ED}"/>
          </ac:picMkLst>
        </pc:picChg>
        <pc:picChg chg="del">
          <ac:chgData name="Ketelyn Medina" userId="4342a56e1256850b" providerId="LiveId" clId="{2792D4A8-A287-4F49-97DE-AF99D7E333DB}" dt="2024-06-10T23:45:54.733" v="599" actId="478"/>
          <ac:picMkLst>
            <pc:docMk/>
            <pc:sldMk cId="4220190681" sldId="271"/>
            <ac:picMk id="5" creationId="{3CBC838A-222C-9698-6FCE-C4B6492D1DBC}"/>
          </ac:picMkLst>
        </pc:picChg>
        <pc:picChg chg="add del mod modCrop">
          <ac:chgData name="Ketelyn Medina" userId="4342a56e1256850b" providerId="LiveId" clId="{2792D4A8-A287-4F49-97DE-AF99D7E333DB}" dt="2024-06-12T18:45:53.880" v="1106" actId="478"/>
          <ac:picMkLst>
            <pc:docMk/>
            <pc:sldMk cId="4220190681" sldId="271"/>
            <ac:picMk id="5" creationId="{807D9407-1B93-8A33-573F-5D732DE78F88}"/>
          </ac:picMkLst>
        </pc:picChg>
        <pc:picChg chg="add del mod">
          <ac:chgData name="Ketelyn Medina" userId="4342a56e1256850b" providerId="LiveId" clId="{2792D4A8-A287-4F49-97DE-AF99D7E333DB}" dt="2024-06-10T23:46:41.766" v="606" actId="478"/>
          <ac:picMkLst>
            <pc:docMk/>
            <pc:sldMk cId="4220190681" sldId="271"/>
            <ac:picMk id="8" creationId="{0527081D-DA41-2084-CA1A-EA804B75241F}"/>
          </ac:picMkLst>
        </pc:picChg>
        <pc:picChg chg="add mod modCrop">
          <ac:chgData name="Ketelyn Medina" userId="4342a56e1256850b" providerId="LiveId" clId="{2792D4A8-A287-4F49-97DE-AF99D7E333DB}" dt="2024-06-12T18:47:18.525" v="1123" actId="1076"/>
          <ac:picMkLst>
            <pc:docMk/>
            <pc:sldMk cId="4220190681" sldId="271"/>
            <ac:picMk id="8" creationId="{7541850B-EAE7-127D-543B-56019616166D}"/>
          </ac:picMkLst>
        </pc:picChg>
      </pc:sldChg>
      <pc:sldChg chg="modSp del mod setBg">
        <pc:chgData name="Ketelyn Medina" userId="4342a56e1256850b" providerId="LiveId" clId="{2792D4A8-A287-4F49-97DE-AF99D7E333DB}" dt="2024-06-12T19:30:09.725" v="1199" actId="2696"/>
        <pc:sldMkLst>
          <pc:docMk/>
          <pc:sldMk cId="2488406587" sldId="273"/>
        </pc:sldMkLst>
        <pc:spChg chg="mod">
          <ac:chgData name="Ketelyn Medina" userId="4342a56e1256850b" providerId="LiveId" clId="{2792D4A8-A287-4F49-97DE-AF99D7E333DB}" dt="2024-06-11T00:07:27.184" v="643" actId="207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00:06:49.043" v="641" actId="207"/>
          <ac:spMkLst>
            <pc:docMk/>
            <pc:sldMk cId="2488406587" sldId="273"/>
            <ac:spMk id="10" creationId="{D54E57F3-B9A4-6DE6-7445-479A854293A0}"/>
          </ac:spMkLst>
        </pc:spChg>
      </pc:sldChg>
      <pc:sldChg chg="addSp delSp modSp del mod setBg">
        <pc:chgData name="Ketelyn Medina" userId="4342a56e1256850b" providerId="LiveId" clId="{2792D4A8-A287-4F49-97DE-AF99D7E333DB}" dt="2024-06-12T19:30:13.285" v="1200" actId="2696"/>
        <pc:sldMkLst>
          <pc:docMk/>
          <pc:sldMk cId="3171059994" sldId="274"/>
        </pc:sldMkLst>
        <pc:spChg chg="mod">
          <ac:chgData name="Ketelyn Medina" userId="4342a56e1256850b" providerId="LiveId" clId="{2792D4A8-A287-4F49-97DE-AF99D7E333DB}" dt="2024-06-10T23:01:01.970" v="89" actId="14100"/>
          <ac:spMkLst>
            <pc:docMk/>
            <pc:sldMk cId="3171059994" sldId="274"/>
            <ac:spMk id="2" creationId="{6E73C384-412E-C240-10DE-97DB56BCCF1C}"/>
          </ac:spMkLst>
        </pc:spChg>
        <pc:spChg chg="add del">
          <ac:chgData name="Ketelyn Medina" userId="4342a56e1256850b" providerId="LiveId" clId="{2792D4A8-A287-4F49-97DE-AF99D7E333DB}" dt="2024-06-10T23:00:24.507" v="64" actId="478"/>
          <ac:spMkLst>
            <pc:docMk/>
            <pc:sldMk cId="3171059994" sldId="274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53.235" v="658" actId="207"/>
          <ac:spMkLst>
            <pc:docMk/>
            <pc:sldMk cId="3171059994" sldId="274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0:31.363" v="68" actId="478"/>
          <ac:grpSpMkLst>
            <pc:docMk/>
            <pc:sldMk cId="3171059994" sldId="274"/>
            <ac:grpSpMk id="12" creationId="{40EFCEF6-4ACA-21DA-B42F-D172564F039C}"/>
          </ac:grpSpMkLst>
        </pc:grpChg>
        <pc:grpChg chg="del">
          <ac:chgData name="Ketelyn Medina" userId="4342a56e1256850b" providerId="LiveId" clId="{2792D4A8-A287-4F49-97DE-AF99D7E333DB}" dt="2024-06-10T23:00:32.173" v="69" actId="478"/>
          <ac:grpSpMkLst>
            <pc:docMk/>
            <pc:sldMk cId="3171059994" sldId="274"/>
            <ac:grpSpMk id="16" creationId="{94518133-D7FA-879B-C09A-FE61AC463B93}"/>
          </ac:grpSpMkLst>
        </pc:grpChg>
        <pc:grpChg chg="del">
          <ac:chgData name="Ketelyn Medina" userId="4342a56e1256850b" providerId="LiveId" clId="{2792D4A8-A287-4F49-97DE-AF99D7E333DB}" dt="2024-06-10T23:00:12.848" v="61" actId="478"/>
          <ac:grpSpMkLst>
            <pc:docMk/>
            <pc:sldMk cId="3171059994" sldId="274"/>
            <ac:grpSpMk id="30" creationId="{DD5B2CBA-D96E-3C66-E6E7-414A8BF450D8}"/>
          </ac:grpSpMkLst>
        </pc:grpChg>
        <pc:graphicFrameChg chg="del modGraphic">
          <ac:chgData name="Ketelyn Medina" userId="4342a56e1256850b" providerId="LiveId" clId="{2792D4A8-A287-4F49-97DE-AF99D7E333DB}" dt="2024-06-10T23:00:05.066" v="56" actId="478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del modGraphic">
          <ac:chgData name="Ketelyn Medina" userId="4342a56e1256850b" providerId="LiveId" clId="{2792D4A8-A287-4F49-97DE-AF99D7E333DB}" dt="2024-06-10T23:00:07.353" v="58" actId="478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2792D4A8-A287-4F49-97DE-AF99D7E333DB}" dt="2024-06-10T23:00:06.127" v="57" actId="478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2792D4A8-A287-4F49-97DE-AF99D7E333DB}" dt="2024-06-10T23:00:30.673" v="67" actId="478"/>
          <ac:cxnSpMkLst>
            <pc:docMk/>
            <pc:sldMk cId="3171059994" sldId="274"/>
            <ac:cxnSpMk id="20" creationId="{E1BD641C-D617-86E5-C879-424B7D7026E7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1" creationId="{B173D4E6-97D3-8759-1EC8-FFBCF812CCFC}"/>
          </ac:cxnSpMkLst>
        </pc:cxnChg>
        <pc:cxnChg chg="del">
          <ac:chgData name="Ketelyn Medina" userId="4342a56e1256850b" providerId="LiveId" clId="{2792D4A8-A287-4F49-97DE-AF99D7E333DB}" dt="2024-06-10T23:00:13.822" v="62" actId="478"/>
          <ac:cxnSpMkLst>
            <pc:docMk/>
            <pc:sldMk cId="3171059994" sldId="274"/>
            <ac:cxnSpMk id="22" creationId="{49B6876A-CBDB-643F-BD5F-269A14A770EB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3" creationId="{0EE0B15D-63CA-965B-6695-CF604B01CEE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4" creationId="{0EFC0346-8589-0982-1410-4F86285BB5A9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5" creationId="{2DA84BF4-BD37-78F2-D5A8-279244590058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6" creationId="{B169C3CE-BD0E-D63B-213B-D6CE37CA25A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7" creationId="{91E2A746-0D3C-EDD8-ACE5-0A7B3C41FDE7}"/>
          </ac:cxnSpMkLst>
        </pc:cxnChg>
        <pc:cxnChg chg="del">
          <ac:chgData name="Ketelyn Medina" userId="4342a56e1256850b" providerId="LiveId" clId="{2792D4A8-A287-4F49-97DE-AF99D7E333DB}" dt="2024-06-10T23:00:29.745" v="66" actId="478"/>
          <ac:cxnSpMkLst>
            <pc:docMk/>
            <pc:sldMk cId="3171059994" sldId="274"/>
            <ac:cxnSpMk id="28" creationId="{D0E09E50-3036-4D48-97CE-8973083F0B81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9" creationId="{0141F507-021B-8CB9-EF09-47353BE4D203}"/>
          </ac:cxnSpMkLst>
        </pc:cxnChg>
      </pc:sldChg>
      <pc:sldChg chg="addSp delSp modSp mod setBg">
        <pc:chgData name="Ketelyn Medina" userId="4342a56e1256850b" providerId="LiveId" clId="{2792D4A8-A287-4F49-97DE-AF99D7E333DB}" dt="2024-06-12T19:30:59.637" v="1202" actId="478"/>
        <pc:sldMkLst>
          <pc:docMk/>
          <pc:sldMk cId="1434593457" sldId="275"/>
        </pc:sldMkLst>
        <pc:spChg chg="mod">
          <ac:chgData name="Ketelyn Medina" userId="4342a56e1256850b" providerId="LiveId" clId="{2792D4A8-A287-4F49-97DE-AF99D7E333DB}" dt="2024-06-11T00:11:33.387" v="656" actId="207"/>
          <ac:spMkLst>
            <pc:docMk/>
            <pc:sldMk cId="1434593457" sldId="275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9:14:27.603" v="1191" actId="1076"/>
          <ac:spMkLst>
            <pc:docMk/>
            <pc:sldMk cId="1434593457" sldId="275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16.470" v="655" actId="207"/>
          <ac:spMkLst>
            <pc:docMk/>
            <pc:sldMk cId="1434593457" sldId="275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0:59.637" v="1202" actId="478"/>
          <ac:picMkLst>
            <pc:docMk/>
            <pc:sldMk cId="1434593457" sldId="275"/>
            <ac:picMk id="3" creationId="{9B14A44F-26A3-9384-0802-915ACD3AA092}"/>
          </ac:picMkLst>
        </pc:picChg>
      </pc:sldChg>
      <pc:sldChg chg="addSp delSp modSp mod setBg">
        <pc:chgData name="Ketelyn Medina" userId="4342a56e1256850b" providerId="LiveId" clId="{2792D4A8-A287-4F49-97DE-AF99D7E333DB}" dt="2024-06-12T19:31:04.844" v="1203" actId="478"/>
        <pc:sldMkLst>
          <pc:docMk/>
          <pc:sldMk cId="2484357057" sldId="276"/>
        </pc:sldMkLst>
        <pc:spChg chg="mod">
          <ac:chgData name="Ketelyn Medina" userId="4342a56e1256850b" providerId="LiveId" clId="{2792D4A8-A287-4F49-97DE-AF99D7E333DB}" dt="2024-06-10T23:01:36.110" v="119" actId="14100"/>
          <ac:spMkLst>
            <pc:docMk/>
            <pc:sldMk cId="2484357057" sldId="276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8:49:02.815" v="1128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0:59.994" v="652" actId="207"/>
          <ac:spMkLst>
            <pc:docMk/>
            <pc:sldMk cId="2484357057" sldId="276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1:39.663" v="120" actId="478"/>
          <ac:grpSpMkLst>
            <pc:docMk/>
            <pc:sldMk cId="2484357057" sldId="276"/>
            <ac:grpSpMk id="3" creationId="{A2DE08AF-326A-C7BE-813B-BA84428C554E}"/>
          </ac:grpSpMkLst>
        </pc:grpChg>
        <pc:picChg chg="add del mod">
          <ac:chgData name="Ketelyn Medina" userId="4342a56e1256850b" providerId="LiveId" clId="{2792D4A8-A287-4F49-97DE-AF99D7E333DB}" dt="2024-06-12T19:31:04.844" v="1203" actId="478"/>
          <ac:picMkLst>
            <pc:docMk/>
            <pc:sldMk cId="2484357057" sldId="276"/>
            <ac:picMk id="7" creationId="{12A14973-7827-8509-5DDA-061A2EF4FDF7}"/>
          </ac:picMkLst>
        </pc:picChg>
      </pc:sldChg>
      <pc:sldChg chg="del">
        <pc:chgData name="Ketelyn Medina" userId="4342a56e1256850b" providerId="LiveId" clId="{2792D4A8-A287-4F49-97DE-AF99D7E333DB}" dt="2024-06-12T19:10:36.034" v="1129" actId="47"/>
        <pc:sldMkLst>
          <pc:docMk/>
          <pc:sldMk cId="279557264" sldId="277"/>
        </pc:sldMkLst>
      </pc:sldChg>
      <pc:sldChg chg="addSp delSp modSp mod modAnim">
        <pc:chgData name="Ketelyn Medina" userId="4342a56e1256850b" providerId="LiveId" clId="{2792D4A8-A287-4F49-97DE-AF99D7E333DB}" dt="2024-06-10T23:23:50.249" v="597"/>
        <pc:sldMkLst>
          <pc:docMk/>
          <pc:sldMk cId="2837470680" sldId="288"/>
        </pc:sldMkLst>
        <pc:spChg chg="mod">
          <ac:chgData name="Ketelyn Medina" userId="4342a56e1256850b" providerId="LiveId" clId="{2792D4A8-A287-4F49-97DE-AF99D7E333DB}" dt="2024-06-10T23:22:37.730" v="591" actId="14100"/>
          <ac:spMkLst>
            <pc:docMk/>
            <pc:sldMk cId="2837470680" sldId="288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6" creationId="{DD93B890-E1C1-8C9D-604D-FB07781D0002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7" creationId="{1E547749-77A2-6F5E-B9B6-73A550D7F3D9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9" creationId="{0ACBFE22-14E4-6A13-FE6D-7340273A45C4}"/>
          </ac:spMkLst>
        </pc:spChg>
        <pc:spChg chg="mod">
          <ac:chgData name="Ketelyn Medina" userId="4342a56e1256850b" providerId="LiveId" clId="{2792D4A8-A287-4F49-97DE-AF99D7E333DB}" dt="2024-06-10T23:22:33.359" v="590" actId="14100"/>
          <ac:spMkLst>
            <pc:docMk/>
            <pc:sldMk cId="2837470680" sldId="288"/>
            <ac:spMk id="10" creationId="{D54E57F3-B9A4-6DE6-7445-479A854293A0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12" creationId="{FDC66468-E9E2-853C-0ADE-07267D92628F}"/>
          </ac:spMkLst>
        </pc:spChg>
        <pc:spChg chg="mod">
          <ac:chgData name="Ketelyn Medina" userId="4342a56e1256850b" providerId="LiveId" clId="{2792D4A8-A287-4F49-97DE-AF99D7E333DB}" dt="2024-06-10T23:21:45.778" v="477" actId="1076"/>
          <ac:spMkLst>
            <pc:docMk/>
            <pc:sldMk cId="2837470680" sldId="288"/>
            <ac:spMk id="17" creationId="{107EB484-A1F5-075E-F539-1B494BDE4977}"/>
          </ac:spMkLst>
        </pc:spChg>
        <pc:picChg chg="add del mod">
          <ac:chgData name="Ketelyn Medina" userId="4342a56e1256850b" providerId="LiveId" clId="{2792D4A8-A287-4F49-97DE-AF99D7E333DB}" dt="2024-06-10T23:10:17.358" v="314" actId="478"/>
          <ac:picMkLst>
            <pc:docMk/>
            <pc:sldMk cId="2837470680" sldId="288"/>
            <ac:picMk id="8" creationId="{557BAE06-1794-A484-B6C7-CA3A84446E67}"/>
          </ac:picMkLst>
        </pc:picChg>
      </pc:sldChg>
      <pc:sldChg chg="addSp delSp modSp add mod modAnim">
        <pc:chgData name="Ketelyn Medina" userId="4342a56e1256850b" providerId="LiveId" clId="{2792D4A8-A287-4F49-97DE-AF99D7E333DB}" dt="2024-06-12T18:07:41.261" v="972" actId="1076"/>
        <pc:sldMkLst>
          <pc:docMk/>
          <pc:sldMk cId="1099321690" sldId="289"/>
        </pc:sldMkLst>
        <pc:spChg chg="mod">
          <ac:chgData name="Ketelyn Medina" userId="4342a56e1256850b" providerId="LiveId" clId="{2792D4A8-A287-4F49-97DE-AF99D7E333DB}" dt="2024-06-12T18:07:10.787" v="946" actId="1035"/>
          <ac:spMkLst>
            <pc:docMk/>
            <pc:sldMk cId="1099321690" sldId="289"/>
            <ac:spMk id="2" creationId="{6E73C384-412E-C240-10DE-97DB56BCCF1C}"/>
          </ac:spMkLst>
        </pc:spChg>
        <pc:spChg chg="add del mod">
          <ac:chgData name="Ketelyn Medina" userId="4342a56e1256850b" providerId="LiveId" clId="{2792D4A8-A287-4F49-97DE-AF99D7E333DB}" dt="2024-06-12T18:05:18.451" v="905" actId="1076"/>
          <ac:spMkLst>
            <pc:docMk/>
            <pc:sldMk cId="1099321690" sldId="289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8" creationId="{44B19C0B-EA94-0942-E9BD-08F9C67C974B}"/>
          </ac:spMkLst>
        </pc:spChg>
        <pc:picChg chg="add del mod">
          <ac:chgData name="Ketelyn Medina" userId="4342a56e1256850b" providerId="LiveId" clId="{2792D4A8-A287-4F49-97DE-AF99D7E333DB}" dt="2024-06-12T18:04:56.436" v="898" actId="478"/>
          <ac:picMkLst>
            <pc:docMk/>
            <pc:sldMk cId="1099321690" sldId="289"/>
            <ac:picMk id="9" creationId="{F64C82D2-0E3B-ACCD-CE69-253F90FCE0E7}"/>
          </ac:picMkLst>
        </pc:picChg>
        <pc:picChg chg="add mod modCrop">
          <ac:chgData name="Ketelyn Medina" userId="4342a56e1256850b" providerId="LiveId" clId="{2792D4A8-A287-4F49-97DE-AF99D7E333DB}" dt="2024-06-12T18:07:41.261" v="972" actId="1076"/>
          <ac:picMkLst>
            <pc:docMk/>
            <pc:sldMk cId="1099321690" sldId="289"/>
            <ac:picMk id="19" creationId="{E3210707-0FE8-5CDA-8846-39558FB2BF8C}"/>
          </ac:picMkLst>
        </pc:picChg>
        <pc:picChg chg="add del mod">
          <ac:chgData name="Ketelyn Medina" userId="4342a56e1256850b" providerId="LiveId" clId="{2792D4A8-A287-4F49-97DE-AF99D7E333DB}" dt="2024-06-12T18:05:18.451" v="905" actId="1076"/>
          <ac:picMkLst>
            <pc:docMk/>
            <pc:sldMk cId="1099321690" sldId="289"/>
            <ac:picMk id="1026" creationId="{2ED233D9-8C83-C1C7-4477-D41687026B91}"/>
          </ac:picMkLst>
        </pc:picChg>
      </pc:sldChg>
      <pc:sldChg chg="add del">
        <pc:chgData name="Ketelyn Medina" userId="4342a56e1256850b" providerId="LiveId" clId="{2792D4A8-A287-4F49-97DE-AF99D7E333DB}" dt="2024-06-10T22:56:47.022" v="39" actId="2890"/>
        <pc:sldMkLst>
          <pc:docMk/>
          <pc:sldMk cId="2181958385" sldId="290"/>
        </pc:sldMkLst>
      </pc:sldChg>
      <pc:sldChg chg="addSp delSp modSp add mod">
        <pc:chgData name="Ketelyn Medina" userId="4342a56e1256850b" providerId="LiveId" clId="{2792D4A8-A287-4F49-97DE-AF99D7E333DB}" dt="2024-06-11T13:08:02.104" v="890" actId="1038"/>
        <pc:sldMkLst>
          <pc:docMk/>
          <pc:sldMk cId="2491760842" sldId="290"/>
        </pc:sldMkLst>
        <pc:spChg chg="mod">
          <ac:chgData name="Ketelyn Medina" userId="4342a56e1256850b" providerId="LiveId" clId="{2792D4A8-A287-4F49-97DE-AF99D7E333DB}" dt="2024-06-11T12:46:55.149" v="820" actId="1076"/>
          <ac:spMkLst>
            <pc:docMk/>
            <pc:sldMk cId="2491760842" sldId="290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13:06:15.734" v="854" actId="1076"/>
          <ac:spMkLst>
            <pc:docMk/>
            <pc:sldMk cId="2491760842" sldId="290"/>
            <ac:spMk id="6" creationId="{BE6CC7C1-64F6-2C22-1D1B-6E38255E38A3}"/>
          </ac:spMkLst>
        </pc:spChg>
        <pc:spChg chg="add del mod">
          <ac:chgData name="Ketelyn Medina" userId="4342a56e1256850b" providerId="LiveId" clId="{2792D4A8-A287-4F49-97DE-AF99D7E333DB}" dt="2024-06-11T13:07:20.861" v="855" actId="478"/>
          <ac:spMkLst>
            <pc:docMk/>
            <pc:sldMk cId="2491760842" sldId="290"/>
            <ac:spMk id="9" creationId="{89A5ED97-2F93-138B-6C85-FD01554D189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0" creationId="{F12C0E1E-0CE6-A655-B441-242BDD54AE5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1" creationId="{64B9C6F0-A101-9996-3959-4ACE9959787D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2" creationId="{700A9ADA-3509-B2F1-52C2-74492252A02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3" creationId="{FF8B0F14-6182-9A22-8B49-57EB8DD5ADD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4" creationId="{D24A51A4-8473-3EA0-83DB-65327E0776B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5" creationId="{44123F47-9D41-4A5C-CCA4-EEE4A723361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7" creationId="{3F7D65AE-C168-9E96-FC84-909BC8CCDAB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8" creationId="{F12954CE-0939-340D-6C19-3152792DB12E}"/>
          </ac:spMkLst>
        </pc:spChg>
        <pc:spChg chg="mod">
          <ac:chgData name="Ketelyn Medina" userId="4342a56e1256850b" providerId="LiveId" clId="{2792D4A8-A287-4F49-97DE-AF99D7E333DB}" dt="2024-06-11T13:05:48.424" v="844" actId="1036"/>
          <ac:spMkLst>
            <pc:docMk/>
            <pc:sldMk cId="2491760842" sldId="290"/>
            <ac:spMk id="29" creationId="{377F348E-D15E-56D2-EA62-092CF2CBB54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0" creationId="{3FC8A81B-682B-DCE3-D932-CF0C3048894A}"/>
          </ac:spMkLst>
        </pc:spChg>
        <pc:spChg chg="mod">
          <ac:chgData name="Ketelyn Medina" userId="4342a56e1256850b" providerId="LiveId" clId="{2792D4A8-A287-4F49-97DE-AF99D7E333DB}" dt="2024-06-11T13:05:56.929" v="851" actId="1036"/>
          <ac:spMkLst>
            <pc:docMk/>
            <pc:sldMk cId="2491760842" sldId="290"/>
            <ac:spMk id="31" creationId="{593E82DB-4F3D-379F-BB91-274F5EBA945C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2" creationId="{F25132DA-0C1C-4E71-7D62-CE15524F42E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3" creationId="{69B9F3DF-B241-4CCE-7F98-5D5FF867513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4" creationId="{8080C959-744A-49FB-44E9-886C81C2FAE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5" creationId="{089CBD70-3D8E-1D81-37F8-33E362C3259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6" creationId="{C26D4E77-62A3-56CA-C474-B7C6BFF6EEB8}"/>
          </ac:spMkLst>
        </pc:spChg>
        <pc:spChg chg="add mod">
          <ac:chgData name="Ketelyn Medina" userId="4342a56e1256850b" providerId="LiveId" clId="{2792D4A8-A287-4F49-97DE-AF99D7E333DB}" dt="2024-06-11T13:08:02.104" v="890" actId="1038"/>
          <ac:spMkLst>
            <pc:docMk/>
            <pc:sldMk cId="2491760842" sldId="290"/>
            <ac:spMk id="37" creationId="{03DD9438-5F09-502C-8008-FA6AF28D2FB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8" creationId="{01BF4932-32E6-8F4D-1E70-2BBD380F579D}"/>
          </ac:spMkLst>
        </pc:spChg>
        <pc:grpChg chg="add 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5" creationId="{DFC0FAFE-70E3-34F7-C770-875E014F6C67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0" creationId="{00CE84FF-F20D-BE14-88FD-88A03D27DE68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9" creationId="{8493520A-8F36-942D-8FB4-4C72CB1AC7EA}"/>
          </ac:grpSpMkLst>
        </pc:grpChg>
        <pc:grpChg chg="add mod">
          <ac:chgData name="Ketelyn Medina" userId="4342a56e1256850b" providerId="LiveId" clId="{2792D4A8-A287-4F49-97DE-AF99D7E333DB}" dt="2024-06-11T13:06:15.734" v="854" actId="1076"/>
          <ac:grpSpMkLst>
            <pc:docMk/>
            <pc:sldMk cId="2491760842" sldId="290"/>
            <ac:grpSpMk id="26" creationId="{DE4D3BE6-E8FD-D7F6-1112-78F84BDCE74A}"/>
          </ac:grpSpMkLst>
        </pc:grpChg>
      </pc:sldChg>
      <pc:sldChg chg="add del">
        <pc:chgData name="Ketelyn Medina" userId="4342a56e1256850b" providerId="LiveId" clId="{2792D4A8-A287-4F49-97DE-AF99D7E333DB}" dt="2024-06-12T18:30:09.282" v="1043" actId="47"/>
        <pc:sldMkLst>
          <pc:docMk/>
          <pc:sldMk cId="3319648013" sldId="291"/>
        </pc:sldMkLst>
      </pc:sldChg>
      <pc:sldChg chg="addSp delSp modSp add mod modTransition">
        <pc:chgData name="Ketelyn Medina" userId="4342a56e1256850b" providerId="LiveId" clId="{2792D4A8-A287-4F49-97DE-AF99D7E333DB}" dt="2024-06-12T19:32:18.271" v="1223" actId="478"/>
        <pc:sldMkLst>
          <pc:docMk/>
          <pc:sldMk cId="3853878063" sldId="291"/>
        </pc:sldMkLst>
        <pc:spChg chg="mod">
          <ac:chgData name="Ketelyn Medina" userId="4342a56e1256850b" providerId="LiveId" clId="{2792D4A8-A287-4F49-97DE-AF99D7E333DB}" dt="2024-06-12T19:14:21.653" v="1189" actId="1076"/>
          <ac:spMkLst>
            <pc:docMk/>
            <pc:sldMk cId="3853878063" sldId="291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2:18.271" v="1223" actId="478"/>
          <ac:picMkLst>
            <pc:docMk/>
            <pc:sldMk cId="3853878063" sldId="291"/>
            <ac:picMk id="3" creationId="{90C41010-BFBC-4121-CA86-88F022FC634C}"/>
          </ac:picMkLst>
        </pc:picChg>
        <pc:picChg chg="add mod">
          <ac:chgData name="Ketelyn Medina" userId="4342a56e1256850b" providerId="LiveId" clId="{2792D4A8-A287-4F49-97DE-AF99D7E333DB}" dt="2024-06-12T19:31:23.658" v="1205" actId="1076"/>
          <ac:picMkLst>
            <pc:docMk/>
            <pc:sldMk cId="3853878063" sldId="291"/>
            <ac:picMk id="5" creationId="{A1199522-B451-320B-E82E-F17278BD1AB7}"/>
          </ac:picMkLst>
        </pc:picChg>
        <pc:picChg chg="add mod">
          <ac:chgData name="Ketelyn Medina" userId="4342a56e1256850b" providerId="LiveId" clId="{2792D4A8-A287-4F49-97DE-AF99D7E333DB}" dt="2024-06-12T19:32:09.818" v="1221"/>
          <ac:picMkLst>
            <pc:docMk/>
            <pc:sldMk cId="3853878063" sldId="291"/>
            <ac:picMk id="7" creationId="{62469537-CC28-E7B2-0493-EC8A79B74D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744861" y="2191102"/>
            <a:ext cx="2702277" cy="2475796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30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DOCKER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90C41010-BFBC-4121-CA86-88F022FC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074" y="2937074"/>
            <a:ext cx="983851" cy="983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199522-B451-320B-E82E-F17278BD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3771"/>
          <a:stretch/>
        </p:blipFill>
        <p:spPr>
          <a:xfrm>
            <a:off x="734693" y="-6258294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INOVAÇÃO</a:t>
            </a:r>
            <a:endParaRPr lang="pt-BR" sz="12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4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INOVAÇÃO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11055510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15095056" y="7830585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15083787" y="7199850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38697" y="2858711"/>
            <a:ext cx="85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APRENDIZADOS DA EQUIPE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15079988" y="8464203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15095056" y="909782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FE22-14E4-6A13-FE6D-7340273A45C4}"/>
              </a:ext>
            </a:extLst>
          </p:cNvPr>
          <p:cNvSpPr txBox="1">
            <a:spLocks/>
          </p:cNvSpPr>
          <p:nvPr/>
        </p:nvSpPr>
        <p:spPr>
          <a:xfrm>
            <a:off x="15095056" y="6563349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DC66468-E9E2-853C-0ADE-07267D92628F}"/>
              </a:ext>
            </a:extLst>
          </p:cNvPr>
          <p:cNvSpPr txBox="1">
            <a:spLocks/>
          </p:cNvSpPr>
          <p:nvPr/>
        </p:nvSpPr>
        <p:spPr>
          <a:xfrm>
            <a:off x="15079988" y="592684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1831" y="832996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207236" y="2740264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50240" y="3429001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637301" y="5216730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7141" y="460547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7141" y="3827114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361388" y="2673476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764200" y="3271780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764200" y="5188942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787299" y="4555231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764200" y="3867229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090706" y="192916"/>
            <a:ext cx="308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Solução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420596" y="-283671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406400" y="10219495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383301" y="12007224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383301" y="11395967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383301" y="10617608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574748" y="-2903501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520360" y="10062274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520360" y="11979436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543459" y="1134572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520360" y="10657723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210707-0FE8-5CDA-8846-39558FB2B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336271" y="615468"/>
            <a:ext cx="12864541" cy="60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2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71486" y="3105834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22223B"/>
                </a:solidFill>
              </a:rPr>
              <a:t>EQUIPE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420596" y="-283671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406400" y="10219495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383301" y="12007224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383301" y="11395967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383301" y="10617608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574748" y="-2903501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520360" y="10062274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520360" y="11979436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543459" y="1134572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520360" y="10657723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FC0FAFE-70E3-34F7-C770-875E014F6C67}"/>
              </a:ext>
            </a:extLst>
          </p:cNvPr>
          <p:cNvGrpSpPr/>
          <p:nvPr/>
        </p:nvGrpSpPr>
        <p:grpSpPr>
          <a:xfrm>
            <a:off x="4714341" y="2588270"/>
            <a:ext cx="6503859" cy="3801753"/>
            <a:chOff x="4714341" y="2588270"/>
            <a:chExt cx="6503859" cy="38017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0CE84FF-F20D-BE14-88FD-88A03D27DE68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FF8B0F14-6182-9A22-8B49-57EB8DD5AD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D24A51A4-8473-3EA0-83DB-65327E077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25" name="Título 1">
                <a:extLst>
                  <a:ext uri="{FF2B5EF4-FFF2-40B4-BE49-F238E27FC236}">
                    <a16:creationId xmlns:a16="http://schemas.microsoft.com/office/drawing/2014/main" id="{44123F47-9D41-4A5C-CCA4-EEE4A7233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493520A-8F36-942D-8FB4-4C72CB1AC7EA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F12C0E1E-0CE6-A655-B441-242BDD54A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4B9C6F0-A101-9996-3959-4ACE99597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22" name="Título 1">
                <a:extLst>
                  <a:ext uri="{FF2B5EF4-FFF2-40B4-BE49-F238E27FC236}">
                    <a16:creationId xmlns:a16="http://schemas.microsoft.com/office/drawing/2014/main" id="{700A9ADA-3509-B2F1-52C2-74492252A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E4D3BE6-E8FD-D7F6-1112-78F84BDCE74A}"/>
              </a:ext>
            </a:extLst>
          </p:cNvPr>
          <p:cNvGrpSpPr/>
          <p:nvPr/>
        </p:nvGrpSpPr>
        <p:grpSpPr>
          <a:xfrm>
            <a:off x="4089733" y="206221"/>
            <a:ext cx="7649213" cy="5667004"/>
            <a:chOff x="4089733" y="185901"/>
            <a:chExt cx="7649213" cy="56670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F7D65AE-C168-9E96-FC84-909BC8CCDAB1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F12954CE-0939-340D-6C19-3152792DB12E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377F348E-D15E-56D2-EA62-092CF2CBB54B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3FC8A81B-682B-DCE3-D932-CF0C3048894A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593E82DB-4F3D-379F-BB91-274F5EBA945C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25132DA-0C1C-4E71-7D62-CE15524F42E7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69B9F3DF-B241-4CCE-7F98-5D5FF867513A}"/>
              </a:ext>
            </a:extLst>
          </p:cNvPr>
          <p:cNvSpPr txBox="1">
            <a:spLocks/>
          </p:cNvSpPr>
          <p:nvPr/>
        </p:nvSpPr>
        <p:spPr>
          <a:xfrm>
            <a:off x="4658806" y="282649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080C959-744A-49FB-44E9-886C81C2FAEA}"/>
              </a:ext>
            </a:extLst>
          </p:cNvPr>
          <p:cNvSpPr txBox="1">
            <a:spLocks/>
          </p:cNvSpPr>
          <p:nvPr/>
        </p:nvSpPr>
        <p:spPr>
          <a:xfrm>
            <a:off x="7173040" y="2832746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089CBD70-3D8E-1D81-37F8-33E362C32597}"/>
              </a:ext>
            </a:extLst>
          </p:cNvPr>
          <p:cNvSpPr txBox="1">
            <a:spLocks/>
          </p:cNvSpPr>
          <p:nvPr/>
        </p:nvSpPr>
        <p:spPr>
          <a:xfrm>
            <a:off x="10009238" y="2858882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26D4E77-62A3-56CA-C474-B7C6BFF6EEB8}"/>
              </a:ext>
            </a:extLst>
          </p:cNvPr>
          <p:cNvSpPr txBox="1">
            <a:spLocks/>
          </p:cNvSpPr>
          <p:nvPr/>
        </p:nvSpPr>
        <p:spPr>
          <a:xfrm>
            <a:off x="4656348" y="6297766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03DD9438-5F09-502C-8008-FA6AF28D2FBA}"/>
              </a:ext>
            </a:extLst>
          </p:cNvPr>
          <p:cNvSpPr txBox="1">
            <a:spLocks/>
          </p:cNvSpPr>
          <p:nvPr/>
        </p:nvSpPr>
        <p:spPr>
          <a:xfrm>
            <a:off x="7419918" y="6297766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01BF4932-32E6-8F4D-1E70-2BBD380F579D}"/>
              </a:ext>
            </a:extLst>
          </p:cNvPr>
          <p:cNvSpPr txBox="1">
            <a:spLocks/>
          </p:cNvSpPr>
          <p:nvPr/>
        </p:nvSpPr>
        <p:spPr>
          <a:xfrm>
            <a:off x="10059535" y="6297766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6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59" y="2090494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lanner icon PNG and SVG Vector Free Download">
            <a:extLst>
              <a:ext uri="{FF2B5EF4-FFF2-40B4-BE49-F238E27FC236}">
                <a16:creationId xmlns:a16="http://schemas.microsoft.com/office/drawing/2014/main" id="{9324C554-A230-402F-EF13-9CEA83BA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52" y="3441450"/>
            <a:ext cx="944219" cy="1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OneNote – Logos PNG">
            <a:extLst>
              <a:ext uri="{FF2B5EF4-FFF2-40B4-BE49-F238E27FC236}">
                <a16:creationId xmlns:a16="http://schemas.microsoft.com/office/drawing/2014/main" id="{AD474E16-3F62-BEA8-0B4B-F9DC21AB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24" y="3289951"/>
            <a:ext cx="1252118" cy="12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niatura do logotipo da Figma PNG transparente - StickPNG">
            <a:extLst>
              <a:ext uri="{FF2B5EF4-FFF2-40B4-BE49-F238E27FC236}">
                <a16:creationId xmlns:a16="http://schemas.microsoft.com/office/drawing/2014/main" id="{10CC30F3-9EDF-3A6E-412C-7A389452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18" y="4723722"/>
            <a:ext cx="1065244" cy="10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41850B-EAE7-127D-543B-56019616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" t="3771"/>
          <a:stretch/>
        </p:blipFill>
        <p:spPr>
          <a:xfrm>
            <a:off x="477520" y="831727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363</Words>
  <Application>Microsoft Office PowerPoint</Application>
  <PresentationFormat>Widescreen</PresentationFormat>
  <Paragraphs>91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1</cp:revision>
  <dcterms:created xsi:type="dcterms:W3CDTF">2024-05-07T04:16:27Z</dcterms:created>
  <dcterms:modified xsi:type="dcterms:W3CDTF">2024-06-12T19:32:19Z</dcterms:modified>
</cp:coreProperties>
</file>